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1" r:id="rId3"/>
    <p:sldId id="257" r:id="rId4"/>
    <p:sldId id="266" r:id="rId5"/>
    <p:sldId id="258" r:id="rId6"/>
    <p:sldId id="267" r:id="rId7"/>
    <p:sldId id="259" r:id="rId8"/>
    <p:sldId id="268" r:id="rId9"/>
    <p:sldId id="260" r:id="rId10"/>
    <p:sldId id="269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DCE3C-65BB-41DC-52B7-C44D8FD84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9C58C5-BBA8-4380-2E18-5DA27C5DD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38CA83-BBF6-D8E8-5AD3-9E50BB28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0B13-B3C2-4DC6-B6EC-5518C77EA1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8946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1DECD-4F6A-9E0F-FE40-FAA1CA8DA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192F6-D702-3A4A-A409-1E81FC6AE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F9AAE-1407-E9A8-682A-9E82C8170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9C2FB-63BA-4377-8E8D-64B00C847B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571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209AB-C60E-0F78-3062-D49769730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99D1A-261D-3F6E-24E9-1C01BE7E4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82C9B-5A37-E455-53D7-05473CA14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7A686-35CB-421D-ADB2-4B23CCDFF9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655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D235C-F7BE-C26C-BCD5-9BE9DA3E9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57804-B2A8-43A2-97E3-3C0354FCA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4C7B8-39B5-1C80-AF76-76696DCED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DD48C-E327-4703-93BE-705DFFFFC4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327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B9CDD-AE37-EEA2-4B06-9F7542D3C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E8CBE-9F9E-D88D-411D-6E364D66D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0B29C-0996-6744-70C2-A2504DCA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DD043-36D8-4503-AB2C-2E14296B8E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297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810AD7-C160-B00B-EF3D-3D51462AC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E68308-8B3C-245D-B907-F6D079F29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100F54-236A-3379-860C-F5BE76DFA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E5316-6AD9-446B-B378-B117B61EAD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168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1CAF88E-AA41-11E3-E258-45000AB07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BF57FF4-8AE7-48D8-E5CF-359F7856E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39EFD3B-730D-6EEF-1BE9-C47B40D7F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6AB3C-E98D-4A39-9EDF-C2A0C5346F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508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6BAFF53-F424-A4E6-17EC-673EE46E3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0D41F7-73CD-09E5-EEBF-FE17705C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4D584D6-55EA-EE66-5372-B1758FC83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117FD-714E-4D71-BD46-B199A7B63E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602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B5A4E50-65B4-FE5E-7FEE-67F58B92A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1B7B1BF-1941-9A84-E06D-3A9AA8D38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35EFB7-C390-A479-7375-01501F37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2BC12-8A1E-4327-93CE-57A2252798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5273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FF93F6-6BC9-4D32-97A6-68BEC86AC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FC809A-2605-EE23-407F-12F3B273C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0C7B5F-0DDC-B551-F920-8EF73B56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E90A-B00A-4DAA-A35F-EE4ABB1072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766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B429E74-2E1B-A1BB-A553-3829DD92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9D5270-36FE-EAEE-4374-DA87AAFD0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4B231E-CCF7-0AB3-132F-6D5CF00B8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1A41C-EDBB-4BCA-93F1-F05DC27E13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6577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579B601-AE17-B24E-B738-1A4F03F1C8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F3F8D01-58DB-0100-6C4B-8B8B025682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E6014-948A-D0EE-0F6C-C4C362C2A8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219CE1-D0FE-CCBB-094D-DF7F06B5AB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06CC2-A25E-C9D6-5DEA-8412447778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8131A2-64D1-48CA-8E33-279891FBC2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56982897-D951-12C6-2672-FC8A2794F4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4"/>
            <a:ext cx="9144000" cy="2664569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I've found the pearl of greatest price,</a:t>
            </a:r>
            <a:br>
              <a:rPr lang="en-US" altLang="en-US" sz="4000" dirty="0"/>
            </a:br>
            <a:r>
              <a:rPr lang="en-US" altLang="en-US" sz="4000" dirty="0"/>
              <a:t>My heart doth sing for joy;</a:t>
            </a:r>
            <a:br>
              <a:rPr lang="en-US" altLang="en-US" sz="4000" dirty="0"/>
            </a:br>
            <a:r>
              <a:rPr lang="en-US" altLang="en-US" sz="4000" dirty="0"/>
              <a:t>And sing I must, for Christ I have,</a:t>
            </a:r>
            <a:br>
              <a:rPr lang="en-US" altLang="en-US" sz="4000" dirty="0"/>
            </a:br>
            <a:r>
              <a:rPr lang="en-US" altLang="en-US" sz="4000" dirty="0"/>
              <a:t>O what a Christ have l!</a:t>
            </a: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4">
            <a:extLst>
              <a:ext uri="{FF2B5EF4-FFF2-40B4-BE49-F238E27FC236}">
                <a16:creationId xmlns:a16="http://schemas.microsoft.com/office/drawing/2014/main" id="{10B41663-FE86-116E-6344-55FFB974E85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He Lives 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I know that my Redeemer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within my heart</a:t>
            </a:r>
            <a:endParaRPr lang="en-AU" altLang="en-US" sz="400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E643B5C-F600-0AD5-C6D3-30AD55FE1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2879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I've found the pearl of greatest price</a:t>
            </a:r>
          </a:p>
          <a:p>
            <a:pPr eaLnBrk="1" hangingPunct="1"/>
            <a:r>
              <a:rPr lang="en-US" altLang="en-US" sz="1200" dirty="0"/>
              <a:t>John Mason (1645-1694)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AD433BD1-A37E-2F8D-ECBD-791FBAB563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He Lives 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I know that my Redeemer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within my heart</a:t>
            </a:r>
            <a:endParaRPr lang="en-AU" altLang="en-US" sz="40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39A704B8-FE3B-1C43-6CED-9EB502C429A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16113"/>
            <a:ext cx="9144000" cy="2808287"/>
          </a:xfrm>
        </p:spPr>
        <p:txBody>
          <a:bodyPr/>
          <a:lstStyle/>
          <a:p>
            <a:r>
              <a:rPr lang="en-US" altLang="en-US"/>
              <a:t>Verse 2</a:t>
            </a:r>
            <a:br>
              <a:rPr lang="en-US" altLang="en-US"/>
            </a:br>
            <a:r>
              <a:rPr lang="en-US" altLang="en-US" sz="4000"/>
              <a:t>My Christ, he is the Lord of lords,</a:t>
            </a:r>
            <a:br>
              <a:rPr lang="en-US" altLang="en-US" sz="4000"/>
            </a:br>
            <a:r>
              <a:rPr lang="en-US" altLang="en-US" sz="4000"/>
              <a:t>He is the King of kings,</a:t>
            </a:r>
            <a:br>
              <a:rPr lang="en-US" altLang="en-US" sz="4000"/>
            </a:br>
            <a:r>
              <a:rPr lang="en-US" altLang="en-US" sz="4000"/>
              <a:t>He is the Sun of righteousness</a:t>
            </a:r>
            <a:br>
              <a:rPr lang="en-US" altLang="en-US" sz="4000"/>
            </a:br>
            <a:r>
              <a:rPr lang="en-US" altLang="en-US" sz="4000"/>
              <a:t>With healing in his wings.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05204E25-82EC-4D03-B545-0CA4893DECF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He Lives 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I know that my Redeemer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within my heart</a:t>
            </a:r>
            <a:endParaRPr lang="en-A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C30F4849-D1DE-B150-F29D-8A512F7D287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58950"/>
            <a:ext cx="9144000" cy="3340100"/>
          </a:xfrm>
        </p:spPr>
        <p:txBody>
          <a:bodyPr/>
          <a:lstStyle/>
          <a:p>
            <a:r>
              <a:rPr lang="en-US" altLang="en-US"/>
              <a:t>Verse 3 </a:t>
            </a:r>
            <a:br>
              <a:rPr lang="en-US" altLang="en-US"/>
            </a:br>
            <a:r>
              <a:rPr lang="en-US" altLang="en-US" sz="4000"/>
              <a:t>My Christ, he is the tree of life,</a:t>
            </a:r>
            <a:br>
              <a:rPr lang="en-US" altLang="en-US" sz="4000"/>
            </a:br>
            <a:r>
              <a:rPr lang="en-US" altLang="en-US" sz="4000"/>
              <a:t>Which in God's garden grows,</a:t>
            </a:r>
            <a:br>
              <a:rPr lang="en-US" altLang="en-US" sz="4000"/>
            </a:br>
            <a:r>
              <a:rPr lang="en-US" altLang="en-US" sz="4000"/>
              <a:t>Whose fruits do feed, </a:t>
            </a:r>
            <a:br>
              <a:rPr lang="en-US" altLang="en-US" sz="4000"/>
            </a:br>
            <a:r>
              <a:rPr lang="en-US" altLang="en-US" sz="4000"/>
              <a:t>whose leaves do heal,</a:t>
            </a:r>
            <a:br>
              <a:rPr lang="en-US" altLang="en-US" sz="4000"/>
            </a:br>
            <a:r>
              <a:rPr lang="en-US" altLang="en-US" sz="4000"/>
              <a:t>My Christ is Sharon's rose.</a:t>
            </a:r>
            <a:endParaRPr lang="en-AU" altLang="en-US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E476C21-612B-3EB6-987B-2C0E7C5C58A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He Lives 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I know that my Redeemer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within my heart</a:t>
            </a:r>
            <a:endParaRPr lang="en-AU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2FFB5E88-E711-B89D-C588-D90D5AB309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Christ is my meat, Christ is my drink,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medicine and health,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peace, my strength, 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joy, my crown,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glory and my wealth.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F041F281-F7E0-1C4C-1CA3-40EEF77522D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Chorus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He Lives 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I know that my Redeemer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He lives within my heart</a:t>
            </a:r>
            <a:endParaRPr lang="en-AU" altLang="en-US"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4">
            <a:extLst>
              <a:ext uri="{FF2B5EF4-FFF2-40B4-BE49-F238E27FC236}">
                <a16:creationId xmlns:a16="http://schemas.microsoft.com/office/drawing/2014/main" id="{79DFBD34-D35E-C7BE-B636-E581245A69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8797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800"/>
              <a:t>Verse 5 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Christ, he is the Heaven of heavens,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Christ, what shall I call?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first, my Christ is last,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My Christ is all‑in‑all.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314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346. I've found the pearl of greatest price, My heart doth sing for joy; And sing I must, for Christ I have, O what a Christ have l!</dc:title>
  <dc:creator>Perth Fortress</dc:creator>
  <cp:lastModifiedBy>Narelle Wheaton</cp:lastModifiedBy>
  <cp:revision>5</cp:revision>
  <dcterms:created xsi:type="dcterms:W3CDTF">1999-11-26T02:54:15Z</dcterms:created>
  <dcterms:modified xsi:type="dcterms:W3CDTF">2023-07-18T07:39:16Z</dcterms:modified>
</cp:coreProperties>
</file>